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9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9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8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8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3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1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74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6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61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23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8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6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</a:t>
            </a:r>
            <a:r>
              <a:rPr lang="en-US" smtClean="0"/>
              <a:t>Indirect </a:t>
            </a:r>
            <a:r>
              <a:rPr lang="en-US" smtClean="0"/>
              <a:t>Object </a:t>
            </a:r>
            <a:r>
              <a:rPr lang="en-US" smtClean="0"/>
              <a:t>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Delaney 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51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21962"/>
              </p:ext>
            </p:extLst>
          </p:nvPr>
        </p:nvGraphicFramePr>
        <p:xfrm>
          <a:off x="304800" y="1600200"/>
          <a:ext cx="86614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350"/>
                <a:gridCol w="2165350"/>
                <a:gridCol w="2165350"/>
                <a:gridCol w="2165350"/>
              </a:tblGrid>
              <a:tr h="617974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Me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Me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Me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Me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You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You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Lui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Him/Her/It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Lui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smtClean="0"/>
                        <a:t>Him/Her/It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Us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You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You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Them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Leur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Them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7329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Direct and Indirect Pronouns and Translations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3577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place the Direct and Indirect Pronouns?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direct and indirect pronouns are usually placed  in front of the verb.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58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Present Tense: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regarde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r>
              <a:rPr lang="en-US" dirty="0" smtClean="0"/>
              <a:t>Passé Compose: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regarde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r>
              <a:rPr lang="en-US" dirty="0" err="1" smtClean="0"/>
              <a:t>Imparfait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-Je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regardais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parlait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16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66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Pronouns</vt:lpstr>
      <vt:lpstr>PowerPoint Presentation</vt:lpstr>
      <vt:lpstr>Where do you place the Direct and Indirect Pronouns?</vt:lpstr>
      <vt:lpstr>Examples: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Nouns</dc:title>
  <dc:creator>PNHS Student</dc:creator>
  <cp:lastModifiedBy>PNHS Student</cp:lastModifiedBy>
  <cp:revision>9</cp:revision>
  <dcterms:created xsi:type="dcterms:W3CDTF">2013-01-29T12:29:57Z</dcterms:created>
  <dcterms:modified xsi:type="dcterms:W3CDTF">2013-01-31T12:36:11Z</dcterms:modified>
</cp:coreProperties>
</file>